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65" r:id="rId6"/>
    <p:sldMasterId id="2147483778" r:id="rId7"/>
  </p:sldMasterIdLst>
  <p:notesMasterIdLst>
    <p:notesMasterId r:id="rId17"/>
  </p:notesMasterIdLst>
  <p:handoutMasterIdLst>
    <p:handoutMasterId r:id="rId18"/>
  </p:handoutMasterIdLst>
  <p:sldIdLst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24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D8CC5F-ACCE-182A-D605-0465A93D3AE0}" name="Niels Mangelschots" initials="NM" userId="S::u0129377@thomasmore.be::d78b7357-4a32-4762-a8e6-4e7ce234dc2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464646"/>
    <a:srgbClr val="676767"/>
    <a:srgbClr val="DDEFF3"/>
    <a:srgbClr val="DDDDDD"/>
    <a:srgbClr val="F8F8F8"/>
    <a:srgbClr val="009CAB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24338-CDCD-814A-A9A1-CFE34143B0FE}" v="5" dt="2023-09-12T18:42:17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8/10/relationships/authors" Target="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3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5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54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3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2.svg"/><Relationship Id="rId7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3.png"/><Relationship Id="rId5" Type="http://schemas.openxmlformats.org/officeDocument/2006/relationships/image" Target="../media/image73.svg"/><Relationship Id="rId4" Type="http://schemas.openxmlformats.org/officeDocument/2006/relationships/image" Target="../media/image61.png"/><Relationship Id="rId9" Type="http://schemas.openxmlformats.org/officeDocument/2006/relationships/image" Target="../media/image5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Relationship Id="rId9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openxmlformats.org/officeDocument/2006/relationships/image" Target="../media/image7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09813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53694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992140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40349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231232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666035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9682637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626609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618808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2213711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990741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69589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4444539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768035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0757451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436298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698162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82406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73572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1636039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52493469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8514598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72995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7544134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85797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919863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65518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226305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246936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7359395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1591575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5944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337436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58061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297449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5912051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994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7153298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74223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961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675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1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8582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794507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2493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3459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52320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74497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845952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21745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040799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929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4360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38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2978162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5851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8497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65891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373828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98122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259680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78261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96776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481628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67361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89241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2171126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8154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228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8529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7649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Analyse</a:t>
            </a:r>
            <a:endParaRPr lang="nl-N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F62C8F-49AA-49BA-AD8D-5A68A168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3FBC77-0B1F-4C7C-AD24-7DD4CC875A0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204671-4077-446B-B6BA-1C5549313D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2A48E06-F109-40FA-B020-BDA38AFEDA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/>
              <a:t>In  deze  opdracht  is  het  de  bedoeling  dat  je  </a:t>
            </a:r>
            <a:r>
              <a:rPr lang="nl-BE" sz="1800" b="1" dirty="0">
                <a:solidFill>
                  <a:srgbClr val="F04C25"/>
                </a:solidFill>
              </a:rPr>
              <a:t>nadenkt</a:t>
            </a:r>
            <a:r>
              <a:rPr lang="nl-BE" sz="1800" dirty="0"/>
              <a:t>  over  </a:t>
            </a:r>
            <a:r>
              <a:rPr lang="nl-BE" sz="1800" b="1" dirty="0">
                <a:solidFill>
                  <a:srgbClr val="EC4B2F"/>
                </a:solidFill>
              </a:rPr>
              <a:t>de  structuur</a:t>
            </a:r>
            <a:r>
              <a:rPr lang="nl-BE" sz="1800" b="1" dirty="0"/>
              <a:t>  </a:t>
            </a:r>
            <a:r>
              <a:rPr lang="nl-BE" sz="1800" dirty="0"/>
              <a:t>van  je </a:t>
            </a:r>
            <a:r>
              <a:rPr lang="nl-BE" sz="1800" b="1" dirty="0">
                <a:solidFill>
                  <a:srgbClr val="EC4B2F"/>
                </a:solidFill>
              </a:rPr>
              <a:t>portfolio</a:t>
            </a:r>
            <a:r>
              <a:rPr lang="nl-BE" sz="1800" dirty="0"/>
              <a:t>. Je zoekt o.a. een antwoord op de vraag </a:t>
            </a:r>
            <a:r>
              <a:rPr lang="nl-BE" sz="1800" b="1" dirty="0">
                <a:solidFill>
                  <a:srgbClr val="EC4B2F"/>
                </a:solidFill>
              </a:rPr>
              <a:t>wat</a:t>
            </a:r>
            <a:r>
              <a:rPr lang="nl-BE" sz="1800" dirty="0"/>
              <a:t> je juist op je website wil </a:t>
            </a:r>
            <a:r>
              <a:rPr lang="nl-BE" sz="1800" b="1" dirty="0">
                <a:solidFill>
                  <a:srgbClr val="F04C25"/>
                </a:solidFill>
              </a:rPr>
              <a:t>en hoe </a:t>
            </a:r>
            <a:r>
              <a:rPr lang="nl-BE" sz="1800" dirty="0"/>
              <a:t>je dat  wil</a:t>
            </a:r>
            <a:r>
              <a:rPr lang="nl-BE" sz="1800" b="1" dirty="0"/>
              <a:t>  </a:t>
            </a:r>
            <a:r>
              <a:rPr lang="nl-BE" sz="1800" b="1" dirty="0">
                <a:solidFill>
                  <a:srgbClr val="EC4B2F"/>
                </a:solidFill>
              </a:rPr>
              <a:t>realiseren</a:t>
            </a:r>
            <a:r>
              <a:rPr lang="nl-BE" sz="1800" dirty="0"/>
              <a:t>. </a:t>
            </a:r>
            <a:br>
              <a:rPr lang="nl-BE" sz="1800" dirty="0"/>
            </a:br>
            <a:br>
              <a:rPr lang="nl-BE" sz="1800" dirty="0"/>
            </a:br>
            <a:r>
              <a:rPr lang="nl-BE" sz="1800" dirty="0"/>
              <a:t>Denk na over  </a:t>
            </a:r>
            <a:r>
              <a:rPr lang="nl-BE" sz="1800" b="1" dirty="0">
                <a:solidFill>
                  <a:srgbClr val="EC4B2F"/>
                </a:solidFill>
              </a:rPr>
              <a:t>het</a:t>
            </a:r>
            <a:r>
              <a:rPr lang="nl-BE" sz="1800" b="1" dirty="0"/>
              <a:t>  </a:t>
            </a:r>
            <a:r>
              <a:rPr lang="nl-BE" sz="1800" b="1" dirty="0">
                <a:solidFill>
                  <a:srgbClr val="EC4B2F"/>
                </a:solidFill>
              </a:rPr>
              <a:t>doelpubliek</a:t>
            </a:r>
            <a:r>
              <a:rPr lang="nl-BE" sz="1800" b="1" dirty="0"/>
              <a:t>  </a:t>
            </a:r>
            <a:r>
              <a:rPr lang="nl-BE" sz="1800" dirty="0"/>
              <a:t>waarvoor  je  de  website opstelt en </a:t>
            </a:r>
            <a:r>
              <a:rPr lang="nl-BE" sz="1800" b="1" dirty="0">
                <a:solidFill>
                  <a:srgbClr val="EC4B2F"/>
                </a:solidFill>
              </a:rPr>
              <a:t>welke kleuren</a:t>
            </a:r>
            <a:r>
              <a:rPr lang="nl-BE" sz="1800" b="1" dirty="0"/>
              <a:t> </a:t>
            </a:r>
            <a:r>
              <a:rPr lang="nl-BE" sz="1800" dirty="0"/>
              <a:t>je wil gebruiken op je website. Je denkt ook al na </a:t>
            </a:r>
            <a:r>
              <a:rPr lang="nl-BE" sz="1800" b="1" dirty="0">
                <a:solidFill>
                  <a:srgbClr val="EC4B2F"/>
                </a:solidFill>
              </a:rPr>
              <a:t>welke</a:t>
            </a:r>
            <a:r>
              <a:rPr lang="nl-BE" sz="1800" b="1" dirty="0"/>
              <a:t> </a:t>
            </a:r>
            <a:r>
              <a:rPr lang="nl-BE" sz="1800" b="1" dirty="0">
                <a:solidFill>
                  <a:srgbClr val="EC4B2F"/>
                </a:solidFill>
              </a:rPr>
              <a:t>gegevens</a:t>
            </a:r>
            <a:r>
              <a:rPr lang="nl-BE" sz="1800" b="1" dirty="0"/>
              <a:t> </a:t>
            </a:r>
            <a:r>
              <a:rPr lang="nl-BE" sz="1800" dirty="0"/>
              <a:t>en </a:t>
            </a:r>
            <a:r>
              <a:rPr lang="nl-BE" sz="1800" b="1" dirty="0">
                <a:solidFill>
                  <a:srgbClr val="EC4B2F"/>
                </a:solidFill>
              </a:rPr>
              <a:t>afbeeldingen</a:t>
            </a:r>
            <a:r>
              <a:rPr lang="nl-BE" sz="1800" dirty="0"/>
              <a:t> je best op je website zet en je werkt deze puntjes al uit met jouw </a:t>
            </a:r>
            <a:r>
              <a:rPr lang="nl-BE" sz="1800" b="1" dirty="0">
                <a:solidFill>
                  <a:srgbClr val="EC4B2F"/>
                </a:solidFill>
              </a:rPr>
              <a:t>eigen</a:t>
            </a:r>
            <a:r>
              <a:rPr lang="nl-BE" sz="1800" b="1" dirty="0"/>
              <a:t> </a:t>
            </a:r>
            <a:r>
              <a:rPr lang="nl-BE" sz="1800" b="1" dirty="0">
                <a:solidFill>
                  <a:srgbClr val="EC4B2F"/>
                </a:solidFill>
              </a:rPr>
              <a:t>gegevens</a:t>
            </a:r>
            <a:r>
              <a:rPr lang="nl-BE" sz="1800" dirty="0"/>
              <a:t>. </a:t>
            </a:r>
            <a:br>
              <a:rPr lang="nl-BE" sz="1800" dirty="0"/>
            </a:br>
            <a:br>
              <a:rPr lang="nl-BE" sz="1800" dirty="0"/>
            </a:br>
            <a:r>
              <a:rPr lang="nl-BE" sz="1800" dirty="0"/>
              <a:t>Het is belangrijk dat je over deze zaken </a:t>
            </a:r>
            <a:r>
              <a:rPr lang="nl-BE" sz="1800" b="1" dirty="0">
                <a:solidFill>
                  <a:srgbClr val="F04C25"/>
                </a:solidFill>
              </a:rPr>
              <a:t>nadenkt alvorens je start </a:t>
            </a:r>
            <a:r>
              <a:rPr lang="nl-BE" sz="1800" dirty="0"/>
              <a:t>met ontwerpen. </a:t>
            </a:r>
            <a:br>
              <a:rPr lang="nl-BE" sz="1800" dirty="0"/>
            </a:br>
            <a:r>
              <a:rPr lang="nl-BE" sz="1800" dirty="0"/>
              <a:t>Zo </a:t>
            </a:r>
            <a:r>
              <a:rPr lang="nl-BE" sz="1800" b="1" dirty="0">
                <a:solidFill>
                  <a:srgbClr val="F04C25"/>
                </a:solidFill>
              </a:rPr>
              <a:t>voorkom je fouten of vergetelheden</a:t>
            </a:r>
            <a:r>
              <a:rPr lang="nl-BE" sz="1800" dirty="0"/>
              <a:t> en dwing je jezelf om </a:t>
            </a:r>
            <a:r>
              <a:rPr lang="nl-BE" sz="1800" dirty="0">
                <a:solidFill>
                  <a:srgbClr val="464646"/>
                </a:solidFill>
              </a:rPr>
              <a:t>eerst goed na te denken </a:t>
            </a:r>
            <a:r>
              <a:rPr lang="nl-BE" sz="1800" dirty="0"/>
              <a:t>over hoe  je  het  wil  en  wat  je  wil.  Je  </a:t>
            </a:r>
            <a:r>
              <a:rPr lang="nl-BE" sz="1800" b="1" dirty="0">
                <a:solidFill>
                  <a:srgbClr val="EC4B2F"/>
                </a:solidFill>
              </a:rPr>
              <a:t>bespaart</a:t>
            </a:r>
            <a:r>
              <a:rPr lang="nl-BE" sz="1800" dirty="0"/>
              <a:t>  zo  veel  </a:t>
            </a:r>
            <a:r>
              <a:rPr lang="nl-BE" sz="1800" b="1" dirty="0">
                <a:solidFill>
                  <a:srgbClr val="EC4B2F"/>
                </a:solidFill>
              </a:rPr>
              <a:t>tijd</a:t>
            </a:r>
            <a:r>
              <a:rPr lang="nl-BE" sz="1800" dirty="0"/>
              <a:t>  zodat  je  jezelf  later  echt  kan concentreren op het ontwikkelen en opmaken van je website. </a:t>
            </a:r>
          </a:p>
        </p:txBody>
      </p:sp>
    </p:spTree>
    <p:extLst>
      <p:ext uri="{BB962C8B-B14F-4D97-AF65-F5344CB8AC3E}">
        <p14:creationId xmlns:p14="http://schemas.microsoft.com/office/powerpoint/2010/main" val="147943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96F40F9-7DD5-43A6-BD8F-001674E3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A5A59-BB18-4F55-9960-E1B722AAE5B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FCC30-02C3-4F64-A196-79CB27C1F26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A87B3A3-0A66-4F7F-86FE-ED476D24CE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sz="1800" dirty="0"/>
              <a:t>Denk na over een website waarmee je jezelf kan voorstellen aan een </a:t>
            </a:r>
            <a:r>
              <a:rPr lang="nl-BE" sz="1800" b="1" dirty="0">
                <a:solidFill>
                  <a:srgbClr val="EC4B2F"/>
                </a:solidFill>
              </a:rPr>
              <a:t>potentiële</a:t>
            </a:r>
            <a:r>
              <a:rPr lang="nl-BE" sz="1800" b="1" dirty="0"/>
              <a:t> </a:t>
            </a:r>
            <a:r>
              <a:rPr lang="nl-BE" sz="1800" b="1" dirty="0">
                <a:solidFill>
                  <a:srgbClr val="EC4B2F"/>
                </a:solidFill>
              </a:rPr>
              <a:t>werkgever</a:t>
            </a:r>
            <a:endParaRPr lang="nl-BE" sz="1800" b="1" dirty="0"/>
          </a:p>
          <a:p>
            <a:pPr lvl="1"/>
            <a:r>
              <a:rPr lang="nl-BE" sz="1600" dirty="0"/>
              <a:t>Wat wil ik graag op mijn website? </a:t>
            </a:r>
          </a:p>
          <a:p>
            <a:pPr lvl="1"/>
            <a:r>
              <a:rPr lang="nl-BE" sz="1600" dirty="0"/>
              <a:t>Welke pagina’s wil ik op mijn website? </a:t>
            </a:r>
          </a:p>
          <a:p>
            <a:pPr lvl="1"/>
            <a:r>
              <a:rPr lang="nl-BE" sz="1600" dirty="0"/>
              <a:t>Wie is mijn doelpubliek?</a:t>
            </a:r>
          </a:p>
          <a:p>
            <a:pPr lvl="1"/>
            <a:r>
              <a:rPr lang="nl-BE" sz="1600" dirty="0"/>
              <a:t>Welke kleuren wil ik gebruiken?</a:t>
            </a:r>
          </a:p>
          <a:p>
            <a:pPr lvl="1"/>
            <a:r>
              <a:rPr lang="nl-BE" sz="1600" dirty="0"/>
              <a:t>Welke afbeeldingen wil ik gebruiken? </a:t>
            </a:r>
          </a:p>
          <a:p>
            <a:pPr lvl="1"/>
            <a:endParaRPr lang="nl-BE" sz="1600" dirty="0"/>
          </a:p>
          <a:p>
            <a:r>
              <a:rPr lang="nl-BE" sz="2300" dirty="0"/>
              <a:t>Denk na over de </a:t>
            </a:r>
            <a:r>
              <a:rPr lang="nl-BE" sz="2300" b="1" dirty="0">
                <a:solidFill>
                  <a:srgbClr val="EC4B2F"/>
                </a:solidFill>
              </a:rPr>
              <a:t>inhoud</a:t>
            </a:r>
            <a:r>
              <a:rPr lang="nl-BE" sz="2300" dirty="0"/>
              <a:t> en het </a:t>
            </a:r>
            <a:r>
              <a:rPr lang="nl-BE" sz="2300" b="1" dirty="0">
                <a:solidFill>
                  <a:srgbClr val="EC4B2F"/>
                </a:solidFill>
              </a:rPr>
              <a:t>design</a:t>
            </a:r>
            <a:endParaRPr lang="nl-BE" sz="2300" dirty="0"/>
          </a:p>
          <a:p>
            <a:pPr lvl="1"/>
            <a:r>
              <a:rPr lang="nl-BE" sz="1600" dirty="0"/>
              <a:t>Wat wil je over jezelf vertellen</a:t>
            </a:r>
          </a:p>
          <a:p>
            <a:pPr lvl="1"/>
            <a:r>
              <a:rPr lang="nl-BE" sz="1600" dirty="0"/>
              <a:t>Welk beeldmateriaal ga je gebruiken (afbeeldingen en/of video’s)</a:t>
            </a:r>
          </a:p>
          <a:p>
            <a:pPr lvl="1"/>
            <a:r>
              <a:rPr lang="nl-BE" sz="1600" dirty="0"/>
              <a:t>Wat is je huisstijl</a:t>
            </a:r>
          </a:p>
          <a:p>
            <a:pPr lvl="1"/>
            <a:endParaRPr lang="nl-BE" sz="1600" dirty="0"/>
          </a:p>
          <a:p>
            <a:pPr>
              <a:lnSpc>
                <a:spcPct val="120000"/>
              </a:lnSpc>
            </a:pPr>
            <a:r>
              <a:rPr lang="nl-BE" sz="1800" dirty="0"/>
              <a:t>Schrijf </a:t>
            </a:r>
            <a:r>
              <a:rPr lang="nl-BE" sz="1800" b="1" dirty="0">
                <a:solidFill>
                  <a:srgbClr val="EC4B2F"/>
                </a:solidFill>
              </a:rPr>
              <a:t>teksten</a:t>
            </a:r>
            <a:r>
              <a:rPr lang="nl-BE" sz="1800" dirty="0"/>
              <a:t> die je wil gebruiken.</a:t>
            </a:r>
          </a:p>
          <a:p>
            <a:pPr>
              <a:lnSpc>
                <a:spcPct val="120000"/>
              </a:lnSpc>
            </a:pPr>
            <a:r>
              <a:rPr lang="nl-BE" sz="1800" dirty="0"/>
              <a:t>Creëer </a:t>
            </a:r>
            <a:r>
              <a:rPr lang="nl-BE" sz="1800" b="1" dirty="0">
                <a:solidFill>
                  <a:srgbClr val="EC4B2F"/>
                </a:solidFill>
              </a:rPr>
              <a:t>schetsen </a:t>
            </a:r>
            <a:r>
              <a:rPr lang="nl-BE" sz="1800" dirty="0">
                <a:solidFill>
                  <a:srgbClr val="EC4B2F"/>
                </a:solidFill>
              </a:rPr>
              <a:t>of</a:t>
            </a:r>
            <a:r>
              <a:rPr lang="nl-BE" sz="1800" b="1" dirty="0">
                <a:solidFill>
                  <a:srgbClr val="EC4B2F"/>
                </a:solidFill>
              </a:rPr>
              <a:t> mockups</a:t>
            </a:r>
            <a:r>
              <a:rPr lang="nl-BE" sz="1800" dirty="0"/>
              <a:t> voor elke pagina.</a:t>
            </a:r>
          </a:p>
          <a:p>
            <a:pPr>
              <a:lnSpc>
                <a:spcPct val="120000"/>
              </a:lnSpc>
            </a:pPr>
            <a:r>
              <a:rPr lang="nl-BE" sz="1800" dirty="0"/>
              <a:t>Toon via een </a:t>
            </a:r>
            <a:r>
              <a:rPr lang="nl-BE" sz="1800" b="1" dirty="0">
                <a:solidFill>
                  <a:srgbClr val="EC4B2F"/>
                </a:solidFill>
              </a:rPr>
              <a:t>boomstructuur</a:t>
            </a:r>
            <a:r>
              <a:rPr lang="nl-BE" sz="1800" dirty="0"/>
              <a:t> de structuur van de website.</a:t>
            </a:r>
          </a:p>
          <a:p>
            <a:pPr>
              <a:lnSpc>
                <a:spcPct val="120000"/>
              </a:lnSpc>
            </a:pPr>
            <a:r>
              <a:rPr lang="nl-BE" sz="1800" dirty="0"/>
              <a:t>Breng </a:t>
            </a:r>
            <a:r>
              <a:rPr lang="nl-BE" sz="1800" b="1" dirty="0">
                <a:solidFill>
                  <a:srgbClr val="EC4B2F"/>
                </a:solidFill>
              </a:rPr>
              <a:t>alle</a:t>
            </a:r>
            <a:r>
              <a:rPr lang="nl-BE" sz="1800" b="1" dirty="0"/>
              <a:t> </a:t>
            </a:r>
            <a:r>
              <a:rPr lang="nl-BE" sz="1800" b="1" dirty="0">
                <a:solidFill>
                  <a:srgbClr val="EC4B2F"/>
                </a:solidFill>
              </a:rPr>
              <a:t>afbeeldingen</a:t>
            </a:r>
            <a:r>
              <a:rPr lang="nl-BE" sz="1800" b="1" dirty="0"/>
              <a:t> </a:t>
            </a:r>
            <a:r>
              <a:rPr lang="nl-BE" sz="1800" dirty="0"/>
              <a:t>die je wil gebruiken samen in één map.</a:t>
            </a:r>
          </a:p>
        </p:txBody>
      </p:sp>
    </p:spTree>
    <p:extLst>
      <p:ext uri="{BB962C8B-B14F-4D97-AF65-F5344CB8AC3E}">
        <p14:creationId xmlns:p14="http://schemas.microsoft.com/office/powerpoint/2010/main" val="427600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9E54B8-4FF1-4737-8BFC-2CD3A801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Minimumvereisten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F0D706-066A-4A04-8D0A-590195CBB1A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4E905E-3E31-4873-AF7C-5C9244AD767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4BF8A5-48EA-489E-9142-82B87D5F05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Vijf pagina’s </a:t>
            </a:r>
          </a:p>
          <a:p>
            <a:pPr lvl="1"/>
            <a:r>
              <a:rPr lang="nl-BE" dirty="0"/>
              <a:t>Start (index)</a:t>
            </a:r>
          </a:p>
          <a:p>
            <a:pPr lvl="1"/>
            <a:r>
              <a:rPr lang="nl-BE" dirty="0"/>
              <a:t>Curriculum Vitae</a:t>
            </a:r>
          </a:p>
          <a:p>
            <a:pPr lvl="1"/>
            <a:r>
              <a:rPr lang="nl-BE" dirty="0"/>
              <a:t>Ervaring</a:t>
            </a:r>
          </a:p>
          <a:p>
            <a:pPr lvl="1"/>
            <a:r>
              <a:rPr lang="nl-BE" dirty="0"/>
              <a:t>Hobby’s / Interesses</a:t>
            </a:r>
          </a:p>
          <a:p>
            <a:pPr lvl="1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9843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B97B6FA-613B-4F12-BDAC-963BDD24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Huisstijl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1805D2-F895-40C9-A337-73707E0EE3A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AE8EF5-CAD4-4417-B27E-2BFAE861052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81C37A3-2ED5-4DCE-B684-97AC693926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Denk na over </a:t>
            </a:r>
            <a:r>
              <a:rPr lang="nl-BE" b="1" dirty="0">
                <a:solidFill>
                  <a:srgbClr val="EC4B2F"/>
                </a:solidFill>
              </a:rPr>
              <a:t>de stijl </a:t>
            </a:r>
            <a:r>
              <a:rPr lang="nl-BE" dirty="0"/>
              <a:t>die jij je portfolio wil geven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dirty="0"/>
              <a:t>Kleurenschema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Primair, secundair, tertiair, …</a:t>
            </a:r>
          </a:p>
          <a:p>
            <a:pPr lvl="1"/>
            <a:r>
              <a:rPr lang="nl-BE" dirty="0"/>
              <a:t>Simpel of overdreven</a:t>
            </a:r>
          </a:p>
          <a:p>
            <a:pPr lvl="1"/>
            <a:r>
              <a:rPr lang="nl-BE" dirty="0"/>
              <a:t>Strak of los</a:t>
            </a:r>
          </a:p>
          <a:p>
            <a:pPr lvl="1"/>
            <a:r>
              <a:rPr lang="nl-BE" dirty="0"/>
              <a:t>Lettertype</a:t>
            </a:r>
          </a:p>
          <a:p>
            <a:pPr lvl="1"/>
            <a:r>
              <a:rPr lang="nl-BE" dirty="0"/>
              <a:t>Voorbeelden van websites waarvan je het design leuk vindt en waarom</a:t>
            </a:r>
          </a:p>
          <a:p>
            <a:pPr lvl="1"/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761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79EDBC-B78D-4510-94A3-DDBE0A03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Analyse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B5FCB7-89CF-4A29-B6B1-2A76D70FF17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79F284-E7B2-43BE-88B7-6267BA6F98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ADAC62-2362-4ED8-8D74-4BE9B0E267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Maak een </a:t>
            </a:r>
            <a:r>
              <a:rPr lang="nl-BE" b="1" dirty="0">
                <a:solidFill>
                  <a:srgbClr val="EC4B2F"/>
                </a:solidFill>
              </a:rPr>
              <a:t>uitgebreide analyse </a:t>
            </a:r>
            <a:r>
              <a:rPr lang="nl-BE" dirty="0"/>
              <a:t>van hoe jij graag je portfolio zou willen zien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dirty="0"/>
              <a:t>Doelpubliek</a:t>
            </a:r>
          </a:p>
          <a:p>
            <a:pPr lvl="1"/>
            <a:r>
              <a:rPr lang="nl-BE" dirty="0"/>
              <a:t>Inhoud</a:t>
            </a:r>
          </a:p>
          <a:p>
            <a:pPr lvl="1"/>
            <a:r>
              <a:rPr lang="nl-BE" dirty="0"/>
              <a:t>Afbeeldingen</a:t>
            </a:r>
          </a:p>
          <a:p>
            <a:pPr lvl="1"/>
            <a:r>
              <a:rPr lang="nl-BE" dirty="0"/>
              <a:t>Schetsen + structuur</a:t>
            </a:r>
          </a:p>
          <a:p>
            <a:pPr lvl="1"/>
            <a:r>
              <a:rPr lang="nl-BE"/>
              <a:t>Huisstijl + font(s)</a:t>
            </a:r>
            <a:endParaRPr lang="nl-BE" dirty="0"/>
          </a:p>
          <a:p>
            <a:pPr lvl="1"/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0140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F61E20-5F0E-4A4A-B2F7-C071F3BE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Uploaden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95C537-9D56-4265-9BC7-2D64DD38FF0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28865-7F0B-4BB5-9A0A-123BCF5A09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7C8308-6D10-41CC-AECA-C8E40B3D30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Upload </a:t>
            </a:r>
            <a:r>
              <a:rPr lang="nl-BE" b="1" dirty="0">
                <a:solidFill>
                  <a:srgbClr val="EC4B2F"/>
                </a:solidFill>
              </a:rPr>
              <a:t>al je bestanden </a:t>
            </a:r>
            <a:r>
              <a:rPr lang="nl-BE" dirty="0"/>
              <a:t>in 1 ZIP-bestand via </a:t>
            </a:r>
            <a:r>
              <a:rPr lang="nl-BE" b="1" dirty="0">
                <a:solidFill>
                  <a:srgbClr val="EC4B2F"/>
                </a:solidFill>
              </a:rPr>
              <a:t>Canvas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De </a:t>
            </a:r>
            <a:r>
              <a:rPr lang="nl-BE" b="1" dirty="0"/>
              <a:t>analyse</a:t>
            </a:r>
            <a:r>
              <a:rPr lang="nl-BE" dirty="0"/>
              <a:t> dien je in via een </a:t>
            </a:r>
            <a:r>
              <a:rPr lang="nl-BE" b="1" dirty="0"/>
              <a:t>Word-bestand</a:t>
            </a:r>
            <a:r>
              <a:rPr lang="nl-BE" dirty="0"/>
              <a:t> (of PDF) met in kop- en voettekst jouw gegevens (naam, voornaam, studentennummer, richting, opdracht..)</a:t>
            </a:r>
          </a:p>
          <a:p>
            <a:pPr lvl="1"/>
            <a:r>
              <a:rPr lang="nl-BE" b="1" dirty="0"/>
              <a:t>Deadline</a:t>
            </a:r>
            <a:r>
              <a:rPr lang="nl-BE" dirty="0"/>
              <a:t> is te vinden op Canvas (Upload: Analyse)</a:t>
            </a:r>
          </a:p>
          <a:p>
            <a:pPr lvl="2">
              <a:buFont typeface="Nunito Light" pitchFamily="2" charset="0"/>
              <a:buChar char="×"/>
            </a:pPr>
            <a:r>
              <a:rPr lang="nl-BE" i="1" dirty="0"/>
              <a:t>In het begin </a:t>
            </a:r>
            <a:r>
              <a:rPr lang="nl-BE" dirty="0"/>
              <a:t>van de module</a:t>
            </a:r>
          </a:p>
          <a:p>
            <a:pPr lvl="1"/>
            <a:r>
              <a:rPr lang="nl-BE" dirty="0"/>
              <a:t>Let er op dat je </a:t>
            </a:r>
            <a:r>
              <a:rPr lang="nl-BE" b="1" dirty="0">
                <a:solidFill>
                  <a:srgbClr val="EC4B2F"/>
                </a:solidFill>
              </a:rPr>
              <a:t>afbeeldingen niet te groot </a:t>
            </a:r>
            <a:r>
              <a:rPr lang="nl-BE" dirty="0"/>
              <a:t>zijn</a:t>
            </a:r>
          </a:p>
          <a:p>
            <a:pPr lvl="2">
              <a:buFont typeface="Nunito Light" pitchFamily="2" charset="0"/>
              <a:buChar char="×"/>
            </a:pPr>
            <a:r>
              <a:rPr lang="nl-BE" b="1" dirty="0"/>
              <a:t>Afbeeldingen</a:t>
            </a:r>
            <a:r>
              <a:rPr lang="nl-BE" dirty="0"/>
              <a:t> verkleinen indien nodig (max 500kb per afbeelding)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310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4DF51B-23BE-4ED8-9A2A-3ABD7DE9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Puntenverdeling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77ECF2-B823-4177-88C4-AEF6A54711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ADE541-1975-4AF7-B0A6-27B0605E84E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CE05801-16E3-4AFC-AD26-8C5F3FF5DF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b="1" dirty="0"/>
              <a:t>Individuele opdracht				25%</a:t>
            </a:r>
          </a:p>
          <a:p>
            <a:pPr lvl="1"/>
            <a:r>
              <a:rPr lang="nl-BE" dirty="0"/>
              <a:t>Analyse						/10</a:t>
            </a:r>
            <a:endParaRPr lang="nl-BE" dirty="0">
              <a:ea typeface="Verdana"/>
            </a:endParaRPr>
          </a:p>
          <a:p>
            <a:pPr lvl="1"/>
            <a:r>
              <a:rPr lang="nl-BE" dirty="0"/>
              <a:t>Project 1						/45</a:t>
            </a:r>
            <a:endParaRPr lang="nl-BE" dirty="0">
              <a:ea typeface="Verdana"/>
            </a:endParaRPr>
          </a:p>
          <a:p>
            <a:pPr lvl="1"/>
            <a:r>
              <a:rPr lang="nl-BE" dirty="0"/>
              <a:t>Project 2						/45</a:t>
            </a:r>
            <a:endParaRPr lang="nl-BE" dirty="0">
              <a:ea typeface="Verdana"/>
            </a:endParaRPr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b="1" dirty="0"/>
              <a:t>Examen						75%</a:t>
            </a:r>
            <a:endParaRPr lang="nl-BE" b="1" dirty="0">
              <a:ea typeface="Verdana"/>
            </a:endParaRPr>
          </a:p>
          <a:p>
            <a:pPr lvl="1"/>
            <a:r>
              <a:rPr lang="nl-BE" dirty="0"/>
              <a:t>Praktijk						/100</a:t>
            </a:r>
          </a:p>
        </p:txBody>
      </p:sp>
    </p:spTree>
    <p:extLst>
      <p:ext uri="{BB962C8B-B14F-4D97-AF65-F5344CB8AC3E}">
        <p14:creationId xmlns:p14="http://schemas.microsoft.com/office/powerpoint/2010/main" val="237692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060BFAA-9F53-0C39-4A15-1E65288B68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F0EBEBF-0DC2-CE5D-D8C5-0E75725C94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www.w3.org/XML/1998/namespace"/>
    <ds:schemaRef ds:uri="http://purl.org/dc/dcmitype/"/>
    <ds:schemaRef ds:uri="3f990481-ab93-40a5-af1d-fa0a4386ebd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497</Words>
  <Application>Microsoft Office PowerPoint</Application>
  <PresentationFormat>Breedbeeld</PresentationFormat>
  <Paragraphs>73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9</vt:i4>
      </vt:variant>
    </vt:vector>
  </HeadingPairs>
  <TitlesOfParts>
    <vt:vector size="16" baseType="lpstr">
      <vt:lpstr>Nunito Light</vt:lpstr>
      <vt:lpstr>Arial</vt:lpstr>
      <vt:lpstr>Century Gothic</vt:lpstr>
      <vt:lpstr>Calibri</vt:lpstr>
      <vt:lpstr>WIT</vt:lpstr>
      <vt:lpstr>ORANJE</vt:lpstr>
      <vt:lpstr>BLAUW</vt:lpstr>
      <vt:lpstr>Websites</vt:lpstr>
      <vt:lpstr>Inleiding</vt:lpstr>
      <vt:lpstr>Opdracht</vt:lpstr>
      <vt:lpstr>Minimumvereisten</vt:lpstr>
      <vt:lpstr>Huisstijl</vt:lpstr>
      <vt:lpstr>Analyse</vt:lpstr>
      <vt:lpstr>Uploaden</vt:lpstr>
      <vt:lpstr>Puntenverdeling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Deriana Morais</cp:lastModifiedBy>
  <cp:revision>2</cp:revision>
  <dcterms:created xsi:type="dcterms:W3CDTF">2020-09-28T10:08:39Z</dcterms:created>
  <dcterms:modified xsi:type="dcterms:W3CDTF">2023-10-01T19:16:19Z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2023-03-01T10:05:50Z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7d4839ff-31ed-48b4-bc80-db98e0b3dcbd</vt:lpwstr>
  </property>
  <property fmtid="{D5CDD505-2E9C-101B-9397-08002B2CF9AE}" pid="9" name="MSIP_Label_c337be75-dfbb-4261-9834-ac247c7dde13_ContentBits">
    <vt:lpwstr>0</vt:lpwstr>
  </property>
</Properties>
</file>